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Raleway" pitchFamily="2" charset="0"/>
      <p:regular r:id="rId20"/>
    </p:embeddedFont>
    <p:embeddedFont>
      <p:font typeface="Roboto" panose="020000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GemMail: AI-Powered Email Generation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GemMail streamlines email writing using Gemini API's natural language processing. It creates contextually appropriate responses with customizable tone.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Chrome extension integrates directly with Gmail for seamless workflow enhancement.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Platform Expansion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414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for Outlook and Yahoo Mail.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874" y="354461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73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6419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responses in different languages.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169" y="296418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941094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on user-specific data.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117" y="4483775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64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4552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support on the go.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169" y="6003369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 Features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9526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Paid version with advanced capabilities.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2874" y="5422940"/>
            <a:ext cx="339328" cy="4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709017"/>
            <a:ext cx="6854428" cy="856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Competitor Analysis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5325" y="1863804"/>
            <a:ext cx="77533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carefully studied the landscape of AI email assistants to position GemMail for success.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5325" y="2946559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9" y="2983825"/>
            <a:ext cx="298013" cy="3724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882" y="2946559"/>
            <a:ext cx="257913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Gmail Smart Compose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340882" y="3376136"/>
            <a:ext cx="71077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in-line suggestions but lacks full email generation and tone control.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95325" y="4116110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99" y="4153376"/>
            <a:ext cx="298013" cy="3724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40882" y="411611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Writing Assistants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340882" y="4545687"/>
            <a:ext cx="710779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Grammarly and Jasper provide content help but aren't email-specific or context-aware.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695325" y="5603558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99" y="5640824"/>
            <a:ext cx="298013" cy="3724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40882" y="560355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Templates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1340882" y="6033135"/>
            <a:ext cx="71077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solutions miss personalization that GemMail delivers through AI.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695325" y="6773108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99" y="6810375"/>
            <a:ext cx="298013" cy="37242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340882" y="677310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GemMail Advantage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1340882" y="7202686"/>
            <a:ext cx="71077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Gmail integration and tone customization create unique value in the market.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9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895011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Tone Customization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4292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email tone from casual to formal with simple slider controls. Perfect for matching company culture or recipient preferences.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3895011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Gmail Integration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434292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Browser extension works directly within Gmail. Analyze recipient history for context-aware email generation.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38950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One-Click Copy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43429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and transfer content to email draft instantly. No switching between applications required.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964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Personas: Who GemMail Serves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40887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366373"/>
            <a:ext cx="2963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Professionals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Executives and managers who need quick, professional responses. Save hours on routine correspondence.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37" y="340887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65783" y="3366373"/>
            <a:ext cx="3328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Support Teams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65783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Agents handling high email volumes. Create consistent, helpful replies at scale.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10706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64562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Representatives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Salespeople engaging prospects and clients. Craft persuasive follow-ups that convert.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737" y="5107067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65783" y="5064562"/>
            <a:ext cx="2950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Students &amp; Academics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65783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Learners needing formal communication with professors. Generate well-structured emails effortlessly.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User Journey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216" y="1744028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GemMail simplifies email communication through an intuitive workflow that integrates directly with Gmail.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5216" y="2347436"/>
            <a:ext cx="166092" cy="833199"/>
          </a:xfrm>
          <a:prstGeom prst="roundRect">
            <a:avLst>
              <a:gd name="adj" fmla="val 5601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73493" y="234743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 an Email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73493" y="2826306"/>
            <a:ext cx="12581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selects an email thread in Gmail. GemMail extension activates automatically in the sidebar.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1107400" y="3402092"/>
            <a:ext cx="166092" cy="833199"/>
          </a:xfrm>
          <a:prstGeom prst="roundRect">
            <a:avLst>
              <a:gd name="adj" fmla="val 5601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605677" y="3402092"/>
            <a:ext cx="2841665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Response Type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605677" y="3880961"/>
            <a:ext cx="12249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whether to compose a new email or respond to existing conversation.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1439585" y="4456748"/>
            <a:ext cx="166092" cy="833199"/>
          </a:xfrm>
          <a:prstGeom prst="roundRect">
            <a:avLst>
              <a:gd name="adj" fmla="val 5601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937861" y="445674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 Tone Settings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937861" y="4935617"/>
            <a:ext cx="11917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preferred communication style using intuitive sliders from casual to formal.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1771888" y="5511403"/>
            <a:ext cx="166092" cy="833199"/>
          </a:xfrm>
          <a:prstGeom prst="roundRect">
            <a:avLst>
              <a:gd name="adj" fmla="val 5601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270165" y="551140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Content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2270165" y="5990273"/>
            <a:ext cx="11585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analyzes email context and creates personalized response based on settings.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1439585" y="6566059"/>
            <a:ext cx="166092" cy="833199"/>
          </a:xfrm>
          <a:prstGeom prst="roundRect">
            <a:avLst>
              <a:gd name="adj" fmla="val 5601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937861" y="656605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One-Click Transfer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937861" y="7044928"/>
            <a:ext cx="11917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Generated content appears instantly in Gmail compose window with a single click.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506301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What's Coming Next for GemMail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0" y="2036505"/>
            <a:ext cx="332542" cy="4156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64713" y="1967389"/>
            <a:ext cx="374201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Q2 2025: Multilingual Support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5930" y="2446853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responses in 15+ languages with cultural context awareness.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70" y="3144976"/>
            <a:ext cx="332542" cy="4156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23672" y="3075861"/>
            <a:ext cx="36253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Q3 2025: Outlook Integration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423672" y="3555325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our platform beyond Gmail to reach more users.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70" y="4142601"/>
            <a:ext cx="332542" cy="41564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694384" y="4073485"/>
            <a:ext cx="351234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Q1 2025: Mobile Application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775930" y="4552950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iOS and Android apps for email assistance on the go.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870" y="5140226"/>
            <a:ext cx="332542" cy="41564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23672" y="5071110"/>
            <a:ext cx="364200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Q2 2025: Team Collaboration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8423672" y="5550575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templates and tone settings for consistent team communication.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870" y="6137850"/>
            <a:ext cx="332542" cy="41564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428512" y="6068735"/>
            <a:ext cx="47782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Q3 2025: Advanced AI Personalization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75930" y="6548199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from user habits to provide increasingly tailored responses.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810816"/>
            <a:ext cx="7839551" cy="1607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5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Email Communication</a:t>
            </a:r>
            <a:endParaRPr lang="en-US" sz="5050" dirty="0"/>
          </a:p>
        </p:txBody>
      </p:sp>
      <p:sp>
        <p:nvSpPr>
          <p:cNvPr id="4" name="Text 1"/>
          <p:cNvSpPr/>
          <p:nvPr/>
        </p:nvSpPr>
        <p:spPr>
          <a:xfrm>
            <a:off x="652224" y="2697599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GemMail redefines how we interact through email, saving time while maintaining authenticity.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2224" y="3205282"/>
            <a:ext cx="1306592" cy="1073825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33" y="3578423"/>
            <a:ext cx="262057" cy="3275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45149" y="3391614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Savings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145149" y="3794641"/>
            <a:ext cx="248626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Cut email writing time by 75%.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2051923" y="4269581"/>
            <a:ext cx="6346746" cy="11430"/>
          </a:xfrm>
          <a:prstGeom prst="roundRect">
            <a:avLst>
              <a:gd name="adj" fmla="val 684833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52224" y="4372213"/>
            <a:ext cx="2613184" cy="1073825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728" y="4745355"/>
            <a:ext cx="262057" cy="3275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51741" y="4558546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Personalization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3451741" y="4961573"/>
            <a:ext cx="41821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Context-aware responses that maintain your voice.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3358515" y="5436513"/>
            <a:ext cx="5040154" cy="11430"/>
          </a:xfrm>
          <a:prstGeom prst="roundRect">
            <a:avLst>
              <a:gd name="adj" fmla="val 684833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52224" y="5539145"/>
            <a:ext cx="3919776" cy="1371957"/>
          </a:xfrm>
          <a:prstGeom prst="roundRect">
            <a:avLst>
              <a:gd name="adj" fmla="val 57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024" y="6061353"/>
            <a:ext cx="262057" cy="3275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758333" y="5725477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Expanding Reach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4758333" y="6128504"/>
            <a:ext cx="354711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from Gmail to multichannel support.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52224" y="7120652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in creating more meaningful connections through better communication technology.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12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for Exploring GemMail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09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We're revolutionizing email communication through AI-powered assistance that preserves your authentic voice while saving valuable time.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906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your daily correspondence? Join our early access program today.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Application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working app that creates AI-generated email responses.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Gemini 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advanced NLP for text generation.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Tone Control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 users control over response tone.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Browser Extension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seamless Gmail integration.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(React)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built with React and Material UI.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(Spring Boot)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API requests and orchestrates email generation.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Gemini API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Powers email content generation based on input and tone.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Browser Extension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Integrates functionality into Gmail UI.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3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716530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Material UI Components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694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Modern, responsive interface with pre-designed components for consistent user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Input &amp; Tone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field for email content and dropdown for selecting response tone.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345668"/>
            <a:ext cx="3311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&amp; Copy Buttons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60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One-click generation and clipboard copying for seamless workflow integration.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792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&amp; API Integration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48667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RESTful endpoints for email generation requests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902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Gemini API Integration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9201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interaction with NLP services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Tone Management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366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Translates user tone selection into prompts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42282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processes for catching exceptions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71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Browser Extension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609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2116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Gmail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606516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 "Generate with GemMail" button directly in Gmail's compose window.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 Extraction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JavaScript to extract email content from current Gmail thread.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00217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002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Communication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9259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extracted content to backend for processing.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8230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811095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Insertion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72726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Places generated response in Gmail compose window.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65034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Process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0" y="2036505"/>
            <a:ext cx="332542" cy="4156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Planning &amp; Design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5930" y="2446853"/>
            <a:ext cx="54307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Defined goals, created architecture diagrams, and designed UI mockups.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70" y="3144976"/>
            <a:ext cx="332542" cy="4156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23672" y="3075861"/>
            <a:ext cx="297156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Development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423672" y="355532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React interface with Material UI components.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70" y="4142601"/>
            <a:ext cx="332542" cy="41564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268980" y="4073485"/>
            <a:ext cx="29377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Development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775930" y="4552950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Spring Boot API and Gemini integration.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870" y="5140226"/>
            <a:ext cx="332542" cy="41564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23672" y="5071110"/>
            <a:ext cx="305764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Extension Development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8423672" y="555057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JavaScript extension for Gmail integration.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870" y="6137850"/>
            <a:ext cx="332542" cy="41564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373160" y="6068735"/>
            <a:ext cx="283356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&amp; Deployment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75930" y="6548199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testing and deployed to hosting platform.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8326"/>
            <a:ext cx="6347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 Screenshots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56704"/>
            <a:ext cx="2460308" cy="246030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68" y="3156704"/>
            <a:ext cx="2460308" cy="246030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927" y="3156704"/>
            <a:ext cx="2460427" cy="246042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805" y="3156704"/>
            <a:ext cx="2460308" cy="246030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8564" y="3156704"/>
            <a:ext cx="2460427" cy="2460427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601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GemMail's intuitive interface makes email composition effortless. The extension seamlessly integrates with Gmail.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API integration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Gmail's dynamic environment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Tone personalization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Asynchronous operations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Cross-browser compatibility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Successful Results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 web application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Gmail integration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user feedback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foundation for expansion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Custom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Raleway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GUPTA</cp:lastModifiedBy>
  <cp:revision>2</cp:revision>
  <dcterms:created xsi:type="dcterms:W3CDTF">2025-04-28T19:08:32Z</dcterms:created>
  <dcterms:modified xsi:type="dcterms:W3CDTF">2025-04-28T19:09:23Z</dcterms:modified>
</cp:coreProperties>
</file>